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image/vnd.ms-photo" Extension="wdp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  <p:sldId id="272" r:id="rId3"/>
    <p:sldId id="276" r:id="rId4"/>
    <p:sldId id="288" r:id="rId5"/>
    <p:sldId id="283" r:id="rId6"/>
    <p:sldId id="284" r:id="rId7"/>
    <p:sldId id="300" r:id="rId8"/>
    <p:sldId id="302" r:id="rId13"/>
    <p:sldId id="303" r:id="rId14"/>
    <p:sldId id="304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A67D"/>
    <a:srgbClr val="282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696" y="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viewProps.xml" Type="http://schemas.openxmlformats.org/officeDocument/2006/relationships/viewProps"/><Relationship Id="rId11" Target="theme/theme1.xml" Type="http://schemas.openxmlformats.org/officeDocument/2006/relationships/theme"/><Relationship Id="rId12" Target="tableStyles.xml" Type="http://schemas.openxmlformats.org/officeDocument/2006/relationships/tableStyles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2" Target="slides/slide1.xml" Type="http://schemas.openxmlformats.org/officeDocument/2006/relationships/slide"/><Relationship Id="rId3" Target="slides/slide2.xml" Type="http://schemas.openxmlformats.org/officeDocument/2006/relationships/slide"/><Relationship Id="rId4" Target="slides/slide3.xml" Type="http://schemas.openxmlformats.org/officeDocument/2006/relationships/slide"/><Relationship Id="rId5" Target="slides/slide4.xml" Type="http://schemas.openxmlformats.org/officeDocument/2006/relationships/slide"/><Relationship Id="rId6" Target="slides/slide5.xml" Type="http://schemas.openxmlformats.org/officeDocument/2006/relationships/slide"/><Relationship Id="rId7" Target="slides/slide6.xml" Type="http://schemas.openxmlformats.org/officeDocument/2006/relationships/slide"/><Relationship Id="rId8" Target="slides/slide7.xml" Type="http://schemas.openxmlformats.org/officeDocument/2006/relationships/slide"/><Relationship Id="rId9" Target="presProps.xml" Type="http://schemas.openxmlformats.org/officeDocument/2006/relationships/presProps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2C7442-92D2-4FCC-988F-FBAA7F06C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913C4B-85D0-4D12-8051-688B08101F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5FE7DD-EEBB-4094-AE1A-9EF1B5A9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ED1CB2-599B-417C-8070-561D8ACB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59C1CB-EEAD-49F7-A5A4-A798BA0D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273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6FE65E-9439-4B30-9F4D-18E8B43A0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05CDA6-43DB-4287-971A-5A74639A3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A1FAC8-E2E8-46D6-8665-ED2542C05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5DD9DB-8417-45E7-9CA0-C3A18A8B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920235-38E0-427A-B876-8C8E635B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59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4DFA3C8-66F2-4A56-8D2D-F99654E18A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D83046-3892-44CE-B6A8-624CDAE06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3ED480-2E73-498B-A187-55D5DB163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8117D6-2904-44F3-B2AF-114F4D493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B198ED-C3B7-402B-9054-E1DD8D32D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80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D97C12-1136-41F3-BBEA-D3218E531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B2957A-A4E7-4D8B-B719-F06241A22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D4BEC6-ADE8-44C5-8663-73E3FF8A0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2B8CFE-59C5-4840-B866-0CDA3AC6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CB3A4E-D1D5-4A4A-AF41-FB4DBE9C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29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61FFE-A018-4F18-9F3B-E62239207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9181DD-2ED9-449F-ADB2-C805382DD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C3C895-1A85-49D6-A6B5-4449378B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CD28B7-6442-4B6E-B5F4-7AFEE67B2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57C3B2-53EF-4020-AE0F-3EAE1240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831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3014C7-D268-4B24-B322-44569352F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E3C8CA-1DB1-4483-93CB-32E7428667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242012-B6CC-4A54-A654-71F7C021C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A353B0-FAEA-466A-A452-63DC65D9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D289C6-246D-4042-A320-A12AD2BD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DD4C65-654E-4B64-A9DF-0293E337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49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A51C1-80A8-4045-A8BC-9686DFB98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D2849A-CE51-49AC-8091-306C90E46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A6DF6F-9600-4C3F-A6CF-77B16595B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E5A602-3C75-42E2-BE0B-1287AF53D0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7E2DF4-C38A-4C3D-971E-A294C5F8F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32A6F29-F318-4BED-A69F-4F3967055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E73711-F8A4-4EFB-86AB-8B9A68B7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80D2C7-171A-49B5-9FF7-F9B44FF7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103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D4CED-8C6F-46A6-A221-37CFD2754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728B55-324D-4E65-AE5C-5887DC0D4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BB2D279-2F18-4BC1-861C-FA194E57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40C905-A9BC-4977-B353-2FB723D18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05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FE809E-DA0C-49BF-BA59-CEF5F4B6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910082F-9B41-468D-8D5A-3A658D52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6A92BE-4508-4CE8-960A-21268D65F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337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28155-7780-4D24-B5C8-D2AE04B55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A33622-4CCC-48AB-9F63-39D8C38FE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FDFCF9-8031-4A38-888C-C8DAF2F4F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48A4A3-2E2F-42C1-A703-4EC790825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62055-F76D-45BC-8ECE-8B5C815C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BF1AE5-66D6-4A09-936D-03157ABD6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23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C94A7-E787-4A30-BE43-C02995F4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754F61-AAB4-492F-9EE7-C26D8F6BC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0BC1E0-A0E4-4F6C-BDD4-9A7A5D835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771471-D274-416F-9FCC-0DA31B2A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08832A-2923-4FB1-ABAF-95AB7798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32C057-4913-424C-BD7A-FB4963D4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521564"/>
      </p:ext>
    </p:extLst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36BF72-B6C8-439F-A8AE-A32A19C85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C600F2-A85D-4284-821B-6DF215A7E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D9167F-C71E-47D9-9719-C155F426CC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658E87-EF95-4FA5-A61D-13F8DE178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1BE84-DF5C-4E96-8AA3-9EB3D776C0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754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hdphoto1.wdp" Type="http://schemas.microsoft.com/office/2007/relationships/hdphoto"/></Relationships>
</file>

<file path=ppt/slides/_rels/slide3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hdphoto1.wdp" Type="http://schemas.microsoft.com/office/2007/relationships/hdphoto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lum/>
          </a:blip>
          <a:srcRect/>
          <a:tile algn="ctr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20">
            <a:extLst>
              <a:ext uri="{FF2B5EF4-FFF2-40B4-BE49-F238E27FC236}">
                <a16:creationId xmlns:a16="http://schemas.microsoft.com/office/drawing/2014/main" id="{F7C36D81-6972-476A-B989-CC4B12F766AC}"/>
              </a:ext>
            </a:extLst>
          </p:cNvPr>
          <p:cNvSpPr txBox="1"/>
          <p:nvPr/>
        </p:nvSpPr>
        <p:spPr>
          <a:xfrm>
            <a:off x="389185" y="1423177"/>
            <a:ext cx="5317574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6" name="文本框 23">
            <a:extLst>
              <a:ext uri="{FF2B5EF4-FFF2-40B4-BE49-F238E27FC236}">
                <a16:creationId xmlns:a16="http://schemas.microsoft.com/office/drawing/2014/main" id="{C57A8B39-D35F-4E53-B8F7-C3D392AA2DD7}"/>
              </a:ext>
            </a:extLst>
          </p:cNvPr>
          <p:cNvSpPr txBox="1"/>
          <p:nvPr/>
        </p:nvSpPr>
        <p:spPr>
          <a:xfrm>
            <a:off x="1297720" y="4561331"/>
            <a:ext cx="3596575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err="1" lang="en-US" spc="120" sz="2400">
                <a:solidFill>
                  <a:srgbClr val="C8A67D"/>
                </a:solidFill>
                <a:latin charset="-122" panose="02000000000000000000" pitchFamily="2" typeface="方正清刻本悦宋简体"/>
                <a:ea charset="-122" panose="02000000000000000000" pitchFamily="2" typeface="方正清刻本悦宋简体"/>
              </a:rPr>
              <a:t>reporterName</a:t>
            </a:r>
            <a:endParaRPr altLang="en-US" dirty="0" lang="zh-CN" spc="120" sz="2400">
              <a:solidFill>
                <a:srgbClr val="C8A67D"/>
              </a:solidFill>
              <a:latin charset="-122" panose="02000000000000000000" pitchFamily="2" typeface="方正清刻本悦宋简体"/>
              <a:ea charset="-122" panose="02000000000000000000" pitchFamily="2" typeface="方正清刻本悦宋简体"/>
            </a:endParaRPr>
          </a:p>
        </p:txBody>
      </p:sp>
      <p:sp>
        <p:nvSpPr>
          <p:cNvPr id="7" name="文本框 24">
            <a:extLst>
              <a:ext uri="{FF2B5EF4-FFF2-40B4-BE49-F238E27FC236}">
                <a16:creationId xmlns:a16="http://schemas.microsoft.com/office/drawing/2014/main" id="{49565E17-9FD5-47BA-8AB5-1B171FC6DE6A}"/>
              </a:ext>
            </a:extLst>
          </p:cNvPr>
          <p:cNvSpPr txBox="1"/>
          <p:nvPr/>
        </p:nvSpPr>
        <p:spPr>
          <a:xfrm>
            <a:off x="1258993" y="5481571"/>
            <a:ext cx="3596575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lang="en-US" spc="120" sz="2400">
                <a:solidFill>
                  <a:srgbClr val="28272A"/>
                </a:solidFill>
                <a:latin charset="-122" panose="02000000000000000000" pitchFamily="2" typeface="方正清刻本悦宋简体"/>
                <a:ea charset="-122" panose="02000000000000000000" pitchFamily="2" typeface="方正清刻本悦宋简体"/>
              </a:rPr>
              <a:t>reportTime</a:t>
            </a:r>
            <a:endParaRPr altLang="en-US" dirty="0" lang="zh-CN" spc="120" sz="2400">
              <a:solidFill>
                <a:srgbClr val="28272A"/>
              </a:solidFill>
              <a:latin charset="-122" panose="02000000000000000000" pitchFamily="2" typeface="方正清刻本悦宋简体"/>
              <a:ea charset="-122" panose="02000000000000000000" pitchFamily="2" typeface="方正清刻本悦宋简体"/>
            </a:endParaRPr>
          </a:p>
        </p:txBody>
      </p:sp>
      <p:sp>
        <p:nvSpPr>
          <p:cNvPr id="8" name="文本框 25">
            <a:extLst>
              <a:ext uri="{FF2B5EF4-FFF2-40B4-BE49-F238E27FC236}">
                <a16:creationId xmlns:a16="http://schemas.microsoft.com/office/drawing/2014/main" id="{8222AB26-6C4B-4C6E-80E9-73FEA491BB3F}"/>
              </a:ext>
            </a:extLst>
          </p:cNvPr>
          <p:cNvSpPr txBox="1"/>
          <p:nvPr/>
        </p:nvSpPr>
        <p:spPr>
          <a:xfrm>
            <a:off x="389185" y="2729582"/>
            <a:ext cx="5317574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err="1" lang="en-US" sz="24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subTitle</a:t>
            </a:r>
            <a:endParaRPr altLang="en-US" dirty="0" lang="zh-CN" sz="24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41F35C68-97A5-4598-88E4-5FAFE1DE8A54}"/>
              </a:ext>
            </a:extLst>
          </p:cNvPr>
          <p:cNvSpPr txBox="1"/>
          <p:nvPr/>
        </p:nvSpPr>
        <p:spPr>
          <a:xfrm rot="16200000">
            <a:off x="869425" y="-374687"/>
            <a:ext cx="1107996" cy="2353980"/>
          </a:xfrm>
          <a:prstGeom prst="rect">
            <a:avLst/>
          </a:prstGeom>
          <a:noFill/>
        </p:spPr>
        <p:txBody>
          <a:bodyPr rtlCol="0" vert="eaVert" wrap="square">
            <a:spAutoFit/>
          </a:bodyPr>
          <a:lstStyle/>
          <a:p>
            <a:pPr algn="dist"/>
            <a:r>
              <a:rPr altLang="en-US" dirty="0" lang="zh-CN" sz="6000">
                <a:solidFill>
                  <a:srgbClr val="2C2B2E"/>
                </a:solidFill>
                <a:effectLst>
                  <a:outerShdw algn="r" blurRad="50800" dir="10800000" dist="50800" rotWithShape="0">
                    <a:prstClr val="black">
                      <a:alpha val="38000"/>
                    </a:prstClr>
                  </a:outerShdw>
                </a:effectLst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目录</a:t>
            </a:r>
            <a:endParaRPr altLang="en-US" dirty="0" lang="zh-CN" sz="6600">
              <a:solidFill>
                <a:srgbClr val="2C2B2E"/>
              </a:solidFill>
              <a:effectLst>
                <a:outerShdw algn="r" blurRad="50800" dir="10800000" dist="50800" rotWithShape="0">
                  <a:prstClr val="black">
                    <a:alpha val="38000"/>
                  </a:prstClr>
                </a:outerShdw>
              </a:effectLst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D66F88A-89C8-4692-A18D-582DA40A0DCD}"/>
              </a:ext>
            </a:extLst>
          </p:cNvPr>
          <p:cNvSpPr txBox="1"/>
          <p:nvPr/>
        </p:nvSpPr>
        <p:spPr>
          <a:xfrm>
            <a:off x="295910" y="1156247"/>
            <a:ext cx="2255024" cy="40011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2000">
                <a:latin charset="0" panose="02040604050505020304" pitchFamily="18" typeface="Century"/>
              </a:rPr>
              <a:t>CONTENT</a:t>
            </a:r>
            <a:endParaRPr altLang="en-US" dirty="0" lang="zh-CN" sz="2000">
              <a:latin charset="0" panose="02040604050505020304" pitchFamily="18" typeface="Centur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A21F093-DB7B-440F-8601-18A07E5DC0A4}"/>
              </a:ext>
            </a:extLst>
          </p:cNvPr>
          <p:cNvPicPr>
            <a:picLocks noChangeAspect="1"/>
          </p:cNvPicPr>
          <p:nvPr/>
        </p:nvPicPr>
        <p:blipFill>
          <a:blip cstate="print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4085617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5F6A5F6-D077-4761-B6DB-BCD736A73EC0}"/>
              </a:ext>
            </a:extLst>
          </p:cNvPr>
          <p:cNvSpPr/>
          <p:nvPr/>
        </p:nvSpPr>
        <p:spPr>
          <a:xfrm>
            <a:off x="252919" y="3015574"/>
            <a:ext cx="11692648" cy="3374223"/>
          </a:xfrm>
          <a:prstGeom prst="rect">
            <a:avLst/>
          </a:prstGeom>
          <a:gradFill>
            <a:gsLst>
              <a:gs pos="100000">
                <a:srgbClr val="28272A">
                  <a:alpha val="75000"/>
                </a:srgbClr>
              </a:gs>
              <a:gs pos="33000">
                <a:srgbClr val="28272A"/>
              </a:gs>
            </a:gsLst>
            <a:lin ang="5400000" scaled="1"/>
          </a:gradFill>
          <a:ln>
            <a:solidFill>
              <a:srgbClr val="C8A67D"/>
            </a:solidFill>
          </a:ln>
          <a:effectLst>
            <a:outerShdw algn="tl" blurRad="152400" dir="2940000" dist="215900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1F35C68-97A5-4598-88E4-5FAFE1DE8A54}"/>
              </a:ext>
            </a:extLst>
          </p:cNvPr>
          <p:cNvSpPr txBox="1"/>
          <p:nvPr/>
        </p:nvSpPr>
        <p:spPr>
          <a:xfrm rot="16200000">
            <a:off x="869425" y="-374687"/>
            <a:ext cx="1107996" cy="2353980"/>
          </a:xfrm>
          <a:prstGeom prst="rect">
            <a:avLst/>
          </a:prstGeom>
          <a:noFill/>
        </p:spPr>
        <p:txBody>
          <a:bodyPr rtlCol="0" vert="eaVert" wrap="square">
            <a:spAutoFit/>
          </a:bodyPr>
          <a:lstStyle/>
          <a:p>
            <a:pPr algn="dist"/>
            <a:r>
              <a:rPr altLang="en-US" dirty="0" lang="zh-CN" sz="6000">
                <a:solidFill>
                  <a:srgbClr val="2C2B2E"/>
                </a:solidFill>
                <a:effectLst>
                  <a:outerShdw algn="r" blurRad="50800" dir="10800000" dist="50800" rotWithShape="0">
                    <a:prstClr val="black">
                      <a:alpha val="38000"/>
                    </a:prstClr>
                  </a:outerShdw>
                </a:effectLst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目录</a:t>
            </a:r>
            <a:endParaRPr altLang="en-US" dirty="0" lang="zh-CN" sz="6600">
              <a:solidFill>
                <a:srgbClr val="2C2B2E"/>
              </a:solidFill>
              <a:effectLst>
                <a:outerShdw algn="r" blurRad="50800" dir="10800000" dist="50800" rotWithShape="0">
                  <a:prstClr val="black">
                    <a:alpha val="38000"/>
                  </a:prstClr>
                </a:outerShdw>
              </a:effectLst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D7C1E065-FAA7-4413-AEFD-D8EE7D822C9C}"/>
              </a:ext>
            </a:extLst>
          </p:cNvPr>
          <p:cNvCxnSpPr>
            <a:cxnSpLocks/>
          </p:cNvCxnSpPr>
          <p:nvPr/>
        </p:nvCxnSpPr>
        <p:spPr>
          <a:xfrm>
            <a:off x="246433" y="3015574"/>
            <a:ext cx="11699134" cy="0"/>
          </a:xfrm>
          <a:prstGeom prst="line">
            <a:avLst/>
          </a:prstGeom>
          <a:ln w="12700">
            <a:solidFill>
              <a:srgbClr val="C8A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50D31A42-8E24-452A-9F1A-A0387B2506B9}"/>
              </a:ext>
            </a:extLst>
          </p:cNvPr>
          <p:cNvCxnSpPr>
            <a:cxnSpLocks/>
          </p:cNvCxnSpPr>
          <p:nvPr/>
        </p:nvCxnSpPr>
        <p:spPr>
          <a:xfrm>
            <a:off x="248550" y="3015574"/>
            <a:ext cx="0" cy="3374223"/>
          </a:xfrm>
          <a:prstGeom prst="line">
            <a:avLst/>
          </a:prstGeom>
          <a:ln w="12700">
            <a:solidFill>
              <a:srgbClr val="C8A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1D66F88A-89C8-4692-A18D-582DA40A0DCD}"/>
              </a:ext>
            </a:extLst>
          </p:cNvPr>
          <p:cNvSpPr txBox="1"/>
          <p:nvPr/>
        </p:nvSpPr>
        <p:spPr>
          <a:xfrm>
            <a:off x="295910" y="1156247"/>
            <a:ext cx="2255024" cy="40011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2000">
                <a:latin charset="0" panose="02040604050505020304" pitchFamily="18" typeface="Century"/>
              </a:rPr>
              <a:t>CONTENT</a:t>
            </a:r>
            <a:endParaRPr altLang="en-US" dirty="0" lang="zh-CN" sz="2000">
              <a:latin charset="0" panose="02040604050505020304" pitchFamily="18" typeface="Century"/>
            </a:endParaRPr>
          </a:p>
        </p:txBody>
      </p:sp>
    </p:spTree>
    <p:extLst>
      <p:ext uri="{BB962C8B-B14F-4D97-AF65-F5344CB8AC3E}">
        <p14:creationId xmlns:p14="http://schemas.microsoft.com/office/powerpoint/2010/main" val="320250639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282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C19F78D-D242-4483-A857-3B003975D60F}"/>
              </a:ext>
            </a:extLst>
          </p:cNvPr>
          <p:cNvSpPr txBox="1"/>
          <p:nvPr/>
        </p:nvSpPr>
        <p:spPr>
          <a:xfrm>
            <a:off x="2297560" y="-433596"/>
            <a:ext cx="7805736" cy="772519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zh-CN" dirty="0" lang="en-US" sz="49600">
                <a:blipFill dpi="0" rotWithShape="1">
                  <a:blip r:embed="rId2">
                    <a:alphaModFix amt="22000"/>
                  </a:blip>
                  <a:srcRect/>
                  <a:stretch>
                    <a:fillRect/>
                  </a:stretch>
                </a:blipFill>
                <a:latin charset="-122" panose="02010800040101010101" pitchFamily="2" typeface="华文琥珀"/>
                <a:ea charset="-122" panose="02010800040101010101" pitchFamily="2" typeface="华文琥珀"/>
              </a:rPr>
              <a:t>01</a:t>
            </a:r>
            <a:endParaRPr altLang="en-US" dirty="0" lang="zh-CN" sz="49600">
              <a:blipFill dpi="0" rotWithShape="1">
                <a:blip r:embed="rId2">
                  <a:alphaModFix amt="22000"/>
                </a:blip>
                <a:srcRect/>
                <a:stretch>
                  <a:fillRect/>
                </a:stretch>
              </a:blipFill>
              <a:latin charset="-122" panose="02010800040101010101" pitchFamily="2" typeface="华文琥珀"/>
              <a:ea charset="-122" panose="02010800040101010101" pitchFamily="2" typeface="华文琥珀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  <p:extLst>
      <p:ext uri="{BB962C8B-B14F-4D97-AF65-F5344CB8AC3E}">
        <p14:creationId xmlns:p14="http://schemas.microsoft.com/office/powerpoint/2010/main" val="2627985416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alphaModFix amt="31000"/>
            <a:lum/>
          </a:blip>
          <a:srcRect/>
          <a:tile algn="ctr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CBB42864-B545-4E08-8355-A558C31CF4CC}"/>
              </a:ext>
            </a:extLst>
          </p:cNvPr>
          <p:cNvPicPr>
            <a:picLocks noChangeAspect="1"/>
          </p:cNvPicPr>
          <p:nvPr/>
        </p:nvPicPr>
        <p:blipFill rotWithShape="1"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2005" l="54679" r="40267" t="31773"/>
          <a:stretch/>
        </p:blipFill>
        <p:spPr>
          <a:xfrm>
            <a:off x="6666482" y="2178996"/>
            <a:ext cx="616225" cy="4541511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9648662-9306-44B7-86C0-7A2CE6506D98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5918" l="61949" r="32996" t="11473"/>
          <a:stretch>
            <a:fillRect/>
          </a:stretch>
        </p:blipFill>
        <p:spPr>
          <a:xfrm>
            <a:off x="7552867" y="786847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5F47514-5D2C-4936-82F7-E923CCECF134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15386" l="69191" r="25754" t="2005"/>
          <a:stretch>
            <a:fillRect/>
          </a:stretch>
        </p:blipFill>
        <p:spPr>
          <a:xfrm>
            <a:off x="8435794" y="137491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EA3558C-2CB5-42E0-80C4-CCE0C5B5166B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2005" l="76433" r="18513" t="15386"/>
          <a:stretch>
            <a:fillRect/>
          </a:stretch>
        </p:blipFill>
        <p:spPr>
          <a:xfrm>
            <a:off x="9318722" y="1055204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C1F721-DF25-4E2C-A2F2-FC3B2015892E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8140" l="83675" r="11271" t="9251"/>
          <a:stretch>
            <a:fillRect/>
          </a:stretch>
        </p:blipFill>
        <p:spPr>
          <a:xfrm>
            <a:off x="10201650" y="634447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A81247-B6FF-48DA-92D9-341BBDB3D9BA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12633" l="90917" r="4029" t="4758"/>
          <a:stretch>
            <a:fillRect/>
          </a:stretch>
        </p:blipFill>
        <p:spPr>
          <a:xfrm>
            <a:off x="11084577" y="326334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BB6E54A3-68BF-47DE-AC48-7E2DF98CF31D}"/>
              </a:ext>
            </a:extLst>
          </p:cNvPr>
          <p:cNvSpPr txBox="1"/>
          <p:nvPr/>
        </p:nvSpPr>
        <p:spPr>
          <a:xfrm>
            <a:off x="1461261" y="786847"/>
            <a:ext cx="4055590" cy="1107996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pc="600" sz="6600">
                <a:solidFill>
                  <a:schemeClr val="tx1">
                    <a:lumMod val="75000"/>
                    <a:lumOff val="25000"/>
                  </a:schemeClr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pc="600" sz="6600">
              <a:solidFill>
                <a:schemeClr val="tx1">
                  <a:lumMod val="75000"/>
                  <a:lumOff val="25000"/>
                </a:schemeClr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61B6D76-7DAB-4D50-845D-5D777DB04426}"/>
              </a:ext>
            </a:extLst>
          </p:cNvPr>
          <p:cNvSpPr txBox="1"/>
          <p:nvPr/>
        </p:nvSpPr>
        <p:spPr>
          <a:xfrm>
            <a:off x="566939" y="1864065"/>
            <a:ext cx="4949912" cy="58477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r"/>
            <a:r>
              <a:rPr altLang="zh-CN" dirty="0" lang="en-US" spc="120" sz="3200"/>
              <a:t>Paragraph</a:t>
            </a:r>
            <a:r>
              <a:rPr altLang="zh-CN" dirty="0" lang="en-US" sz="2400">
                <a:latin typeface="+mj-ea"/>
              </a:rPr>
              <a:t>. </a:t>
            </a:r>
            <a:endParaRPr altLang="en-US" dirty="0" lang="zh-CN" spc="120" sz="2400">
              <a:latin typeface="+mj-ea"/>
              <a:ea typeface="+mj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BF83759-99F5-450E-AB54-F1079FE88730}"/>
              </a:ext>
            </a:extLst>
          </p:cNvPr>
          <p:cNvCxnSpPr>
            <a:cxnSpLocks/>
          </p:cNvCxnSpPr>
          <p:nvPr/>
        </p:nvCxnSpPr>
        <p:spPr>
          <a:xfrm>
            <a:off x="812388" y="1724879"/>
            <a:ext cx="494991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45C252BF-5D17-420C-9F38-EF8061A2D1AD}"/>
              </a:ext>
            </a:extLst>
          </p:cNvPr>
          <p:cNvSpPr/>
          <p:nvPr/>
        </p:nvSpPr>
        <p:spPr>
          <a:xfrm>
            <a:off x="426329" y="482611"/>
            <a:ext cx="5633159" cy="5817140"/>
          </a:xfrm>
          <a:prstGeom prst="rect">
            <a:avLst/>
          </a:prstGeom>
          <a:noFill/>
          <a:ln w="34925">
            <a:solidFill>
              <a:srgbClr val="C8A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401865892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lum/>
          </a:blip>
          <a:srcRect/>
          <a:tile algn="tl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0364420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9EEC375-6409-42BF-AFBA-3EDEC5F22C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cstate="print" r:embed="rId2">
              <a:alphaModFix amt="80000"/>
            </a:blip>
            <a:srcRect/>
            <a:tile algn="tl" flip="none" sx="100000" sy="100000" tx="0" ty="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517D645-6FFF-4327-A512-9E83858376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1F2A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713390172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3E66151-C106-40AB-80C7-C9AA28E4C6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cstate="print" r:embed="rId2">
              <a:alphaModFix amt="64000"/>
            </a:blip>
            <a:srcRect/>
            <a:tile algn="tl" flip="none" sx="100000" sy="100000" tx="0" ty="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dirty="0" lang="zh-CN">
              <a:effectLst>
                <a:outerShdw algn="ctr" blurRad="50800" dir="5400000" rotWithShape="0">
                  <a:srgbClr val="000000">
                    <a:alpha val="51000"/>
                  </a:srgbClr>
                </a:outerShdw>
              </a:effectLst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97CD55B-CA0A-4E0A-877C-EF42B8CC652F}"/>
              </a:ext>
            </a:extLst>
          </p:cNvPr>
          <p:cNvSpPr/>
          <p:nvPr/>
        </p:nvSpPr>
        <p:spPr>
          <a:xfrm>
            <a:off x="0" y="-68238"/>
            <a:ext cx="12192000" cy="6955634"/>
          </a:xfrm>
          <a:prstGeom prst="rect">
            <a:avLst/>
          </a:prstGeom>
          <a:solidFill>
            <a:srgbClr val="28272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5851A4-58E8-49C3-BC68-23D68E40D57B}"/>
              </a:ext>
            </a:extLst>
          </p:cNvPr>
          <p:cNvSpPr txBox="1"/>
          <p:nvPr/>
        </p:nvSpPr>
        <p:spPr>
          <a:xfrm>
            <a:off x="2364583" y="2496420"/>
            <a:ext cx="7416011" cy="144655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lang="en-US" sz="8800">
                <a:solidFill>
                  <a:srgbClr val="C8A67D"/>
                </a:solidFill>
                <a:latin charset="0" panose="020B0907030504020204" pitchFamily="34" typeface="Eras Bold ITC"/>
              </a:rPr>
              <a:t>Title</a:t>
            </a:r>
            <a:endParaRPr altLang="en-US" dirty="0" lang="zh-CN" sz="8800">
              <a:solidFill>
                <a:srgbClr val="C8A67D"/>
              </a:solidFill>
              <a:latin charset="0" panose="020B0907030504020204" pitchFamily="34" typeface="Eras Bold ITC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FF91CFE-CD87-4F06-9051-2A786BD5594C}"/>
              </a:ext>
            </a:extLst>
          </p:cNvPr>
          <p:cNvGrpSpPr/>
          <p:nvPr/>
        </p:nvGrpSpPr>
        <p:grpSpPr>
          <a:xfrm>
            <a:off x="-151805" y="-396774"/>
            <a:ext cx="12556478" cy="8336707"/>
            <a:chOff x="-308330" y="-212852"/>
            <a:chExt cx="12556478" cy="8336707"/>
          </a:xfrm>
        </p:grpSpPr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907494D7-ED74-41FC-A694-5416A48F488F}"/>
                </a:ext>
              </a:extLst>
            </p:cNvPr>
            <p:cNvSpPr/>
            <p:nvPr/>
          </p:nvSpPr>
          <p:spPr>
            <a:xfrm rot="4153200">
              <a:off x="-507331" y="3446799"/>
              <a:ext cx="1029016" cy="631013"/>
            </a:xfrm>
            <a:prstGeom prst="triangle">
              <a:avLst>
                <a:gd fmla="val 50000" name="adj"/>
              </a:avLst>
            </a:prstGeom>
            <a:solidFill>
              <a:srgbClr val="C8A67D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52A893F-A496-44A6-BE1E-AF8D9E70426B}"/>
                </a:ext>
              </a:extLst>
            </p:cNvPr>
            <p:cNvGrpSpPr/>
            <p:nvPr/>
          </p:nvGrpSpPr>
          <p:grpSpPr>
            <a:xfrm>
              <a:off x="183226" y="-212852"/>
              <a:ext cx="12008774" cy="7014541"/>
              <a:chOff x="-49396" y="-52885"/>
              <a:chExt cx="12008774" cy="7014541"/>
            </a:xfrm>
          </p:grpSpPr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id="{971BDF72-AB7D-4F38-91EE-CD6365691A5F}"/>
                  </a:ext>
                </a:extLst>
              </p:cNvPr>
              <p:cNvSpPr/>
              <p:nvPr/>
            </p:nvSpPr>
            <p:spPr>
              <a:xfrm rot="4153200">
                <a:off x="241368" y="395513"/>
                <a:ext cx="1029016" cy="631013"/>
              </a:xfrm>
              <a:prstGeom prst="triangle">
                <a:avLst>
                  <a:gd fmla="val 50000" name="adj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6" name="等腰三角形 5">
                <a:extLst>
                  <a:ext uri="{FF2B5EF4-FFF2-40B4-BE49-F238E27FC236}">
                    <a16:creationId xmlns:a16="http://schemas.microsoft.com/office/drawing/2014/main" id="{72EC58A5-9A9F-444B-B9B3-0914A66D0115}"/>
                  </a:ext>
                </a:extLst>
              </p:cNvPr>
              <p:cNvSpPr/>
              <p:nvPr/>
            </p:nvSpPr>
            <p:spPr>
              <a:xfrm rot="9820073">
                <a:off x="6420778" y="4974240"/>
                <a:ext cx="687686" cy="849453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3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7" name="等腰三角形 6">
                <a:extLst>
                  <a:ext uri="{FF2B5EF4-FFF2-40B4-BE49-F238E27FC236}">
                    <a16:creationId xmlns:a16="http://schemas.microsoft.com/office/drawing/2014/main" id="{57581959-CE26-4DA2-ABE6-2AB89FFFCB60}"/>
                  </a:ext>
                </a:extLst>
              </p:cNvPr>
              <p:cNvSpPr/>
              <p:nvPr/>
            </p:nvSpPr>
            <p:spPr>
              <a:xfrm rot="8328544">
                <a:off x="7600754" y="1800099"/>
                <a:ext cx="453749" cy="511040"/>
              </a:xfrm>
              <a:prstGeom prst="triangle">
                <a:avLst/>
              </a:prstGeom>
              <a:solidFill>
                <a:srgbClr val="C8A67D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  <p:sp>
            <p:nvSpPr>
              <p:cNvPr id="8" name="等腰三角形 7">
                <a:extLst>
                  <a:ext uri="{FF2B5EF4-FFF2-40B4-BE49-F238E27FC236}">
                    <a16:creationId xmlns:a16="http://schemas.microsoft.com/office/drawing/2014/main" id="{9C778574-7681-4A69-8AD6-112FEF00F869}"/>
                  </a:ext>
                </a:extLst>
              </p:cNvPr>
              <p:cNvSpPr/>
              <p:nvPr/>
            </p:nvSpPr>
            <p:spPr>
              <a:xfrm rot="4816620">
                <a:off x="172670" y="5595477"/>
                <a:ext cx="1144113" cy="1588245"/>
              </a:xfrm>
              <a:prstGeom prst="triangle">
                <a:avLst>
                  <a:gd fmla="val 63321" name="adj"/>
                </a:avLst>
              </a:prstGeom>
              <a:solidFill>
                <a:srgbClr val="28272A">
                  <a:alpha val="80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9" name="等腰三角形 8">
                <a:extLst>
                  <a:ext uri="{FF2B5EF4-FFF2-40B4-BE49-F238E27FC236}">
                    <a16:creationId xmlns:a16="http://schemas.microsoft.com/office/drawing/2014/main" id="{C015CDE2-5AFE-44FD-86A4-81144B6AB697}"/>
                  </a:ext>
                </a:extLst>
              </p:cNvPr>
              <p:cNvSpPr/>
              <p:nvPr/>
            </p:nvSpPr>
            <p:spPr>
              <a:xfrm rot="2570505">
                <a:off x="4932520" y="901553"/>
                <a:ext cx="1494097" cy="563096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80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0" name="等腰三角形 9">
                <a:extLst>
                  <a:ext uri="{FF2B5EF4-FFF2-40B4-BE49-F238E27FC236}">
                    <a16:creationId xmlns:a16="http://schemas.microsoft.com/office/drawing/2014/main" id="{B09B4E04-88AC-4609-B02F-0C279C11E3E4}"/>
                  </a:ext>
                </a:extLst>
              </p:cNvPr>
              <p:cNvSpPr/>
              <p:nvPr/>
            </p:nvSpPr>
            <p:spPr>
              <a:xfrm rot="11980943">
                <a:off x="1699071" y="5466547"/>
                <a:ext cx="722083" cy="308062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3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1" name="等腰三角形 10">
                <a:extLst>
                  <a:ext uri="{FF2B5EF4-FFF2-40B4-BE49-F238E27FC236}">
                    <a16:creationId xmlns:a16="http://schemas.microsoft.com/office/drawing/2014/main" id="{E483E5D2-554C-42CD-BFFD-C7A0F85D56B1}"/>
                  </a:ext>
                </a:extLst>
              </p:cNvPr>
              <p:cNvSpPr/>
              <p:nvPr/>
            </p:nvSpPr>
            <p:spPr>
              <a:xfrm rot="2063751">
                <a:off x="5220844" y="6157217"/>
                <a:ext cx="841928" cy="381639"/>
              </a:xfrm>
              <a:prstGeom prst="triangle">
                <a:avLst>
                  <a:gd fmla="val 42967" name="adj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2" name="等腰三角形 11">
                <a:extLst>
                  <a:ext uri="{FF2B5EF4-FFF2-40B4-BE49-F238E27FC236}">
                    <a16:creationId xmlns:a16="http://schemas.microsoft.com/office/drawing/2014/main" id="{D970E3AB-11B3-47AE-B684-90A495060A13}"/>
                  </a:ext>
                </a:extLst>
              </p:cNvPr>
              <p:cNvSpPr/>
              <p:nvPr/>
            </p:nvSpPr>
            <p:spPr>
              <a:xfrm rot="7757090">
                <a:off x="-50876" y="2409366"/>
                <a:ext cx="722083" cy="308062"/>
              </a:xfrm>
              <a:prstGeom prst="triangle">
                <a:avLst>
                  <a:gd fmla="val 39811" name="adj"/>
                </a:avLst>
              </a:prstGeom>
              <a:solidFill>
                <a:srgbClr val="28272A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3" name="等腰三角形 12">
                <a:extLst>
                  <a:ext uri="{FF2B5EF4-FFF2-40B4-BE49-F238E27FC236}">
                    <a16:creationId xmlns:a16="http://schemas.microsoft.com/office/drawing/2014/main" id="{003CF1EC-69DB-4306-90B7-073E779897E3}"/>
                  </a:ext>
                </a:extLst>
              </p:cNvPr>
              <p:cNvSpPr/>
              <p:nvPr/>
            </p:nvSpPr>
            <p:spPr>
              <a:xfrm rot="1207902">
                <a:off x="7787721" y="5684925"/>
                <a:ext cx="1856014" cy="815037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6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4" name="等腰三角形 13">
                <a:extLst>
                  <a:ext uri="{FF2B5EF4-FFF2-40B4-BE49-F238E27FC236}">
                    <a16:creationId xmlns:a16="http://schemas.microsoft.com/office/drawing/2014/main" id="{04E7D08C-125E-44BF-9145-61AA942254EF}"/>
                  </a:ext>
                </a:extLst>
              </p:cNvPr>
              <p:cNvSpPr/>
              <p:nvPr/>
            </p:nvSpPr>
            <p:spPr>
              <a:xfrm rot="1480613">
                <a:off x="11281461" y="737374"/>
                <a:ext cx="528012" cy="741242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77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5" name="等腰三角形 14">
                <a:extLst>
                  <a:ext uri="{FF2B5EF4-FFF2-40B4-BE49-F238E27FC236}">
                    <a16:creationId xmlns:a16="http://schemas.microsoft.com/office/drawing/2014/main" id="{CB189711-78AB-48EC-BCE0-6E60EE6A072C}"/>
                  </a:ext>
                </a:extLst>
              </p:cNvPr>
              <p:cNvSpPr/>
              <p:nvPr/>
            </p:nvSpPr>
            <p:spPr>
              <a:xfrm rot="20222931">
                <a:off x="7452866" y="-52885"/>
                <a:ext cx="528012" cy="741242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89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6" name="等腰三角形 15">
                <a:extLst>
                  <a:ext uri="{FF2B5EF4-FFF2-40B4-BE49-F238E27FC236}">
                    <a16:creationId xmlns:a16="http://schemas.microsoft.com/office/drawing/2014/main" id="{074E94D4-9149-409E-A21C-77304F62B22B}"/>
                  </a:ext>
                </a:extLst>
              </p:cNvPr>
              <p:cNvSpPr/>
              <p:nvPr/>
            </p:nvSpPr>
            <p:spPr>
              <a:xfrm rot="2188069">
                <a:off x="11505629" y="4715315"/>
                <a:ext cx="453749" cy="511040"/>
              </a:xfrm>
              <a:prstGeom prst="triangle">
                <a:avLst/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7" name="等腰三角形 16">
                <a:extLst>
                  <a:ext uri="{FF2B5EF4-FFF2-40B4-BE49-F238E27FC236}">
                    <a16:creationId xmlns:a16="http://schemas.microsoft.com/office/drawing/2014/main" id="{476610A4-B4E8-4B41-AC40-FC05E1E9990B}"/>
                  </a:ext>
                </a:extLst>
              </p:cNvPr>
              <p:cNvSpPr/>
              <p:nvPr/>
            </p:nvSpPr>
            <p:spPr>
              <a:xfrm rot="8328544">
                <a:off x="3171296" y="-2600"/>
                <a:ext cx="919151" cy="890474"/>
              </a:xfrm>
              <a:prstGeom prst="triangle">
                <a:avLst/>
              </a:prstGeom>
              <a:solidFill>
                <a:srgbClr val="28272A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  <p:sp>
            <p:nvSpPr>
              <p:cNvPr id="18" name="等腰三角形 17">
                <a:extLst>
                  <a:ext uri="{FF2B5EF4-FFF2-40B4-BE49-F238E27FC236}">
                    <a16:creationId xmlns:a16="http://schemas.microsoft.com/office/drawing/2014/main" id="{9711BDB9-F32E-46E2-B558-2E10C88ADC8C}"/>
                  </a:ext>
                </a:extLst>
              </p:cNvPr>
              <p:cNvSpPr/>
              <p:nvPr/>
            </p:nvSpPr>
            <p:spPr>
              <a:xfrm rot="19798659">
                <a:off x="10006626" y="3259703"/>
                <a:ext cx="1494097" cy="563096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72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</p:grpSp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id="{7436523F-BCCF-4EF7-81D1-337B83702C4C}"/>
                </a:ext>
              </a:extLst>
            </p:cNvPr>
            <p:cNvSpPr/>
            <p:nvPr/>
          </p:nvSpPr>
          <p:spPr>
            <a:xfrm rot="7962925">
              <a:off x="2311362" y="7106610"/>
              <a:ext cx="1219453" cy="815037"/>
            </a:xfrm>
            <a:prstGeom prst="triangle">
              <a:avLst>
                <a:gd fmla="val 42967" name="adj"/>
              </a:avLst>
            </a:prstGeom>
            <a:solidFill>
              <a:srgbClr val="C8A67D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937F0D43-8353-416E-8CA0-1CA6AC94B1F6}"/>
                </a:ext>
              </a:extLst>
            </p:cNvPr>
            <p:cNvSpPr/>
            <p:nvPr/>
          </p:nvSpPr>
          <p:spPr>
            <a:xfrm rot="7301006">
              <a:off x="9316281" y="707034"/>
              <a:ext cx="1856014" cy="815037"/>
            </a:xfrm>
            <a:prstGeom prst="triangle">
              <a:avLst>
                <a:gd fmla="val 42967" name="adj"/>
              </a:avLst>
            </a:prstGeom>
            <a:solidFill>
              <a:srgbClr val="28272A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3" name="等腰三角形 22">
              <a:extLst>
                <a:ext uri="{FF2B5EF4-FFF2-40B4-BE49-F238E27FC236}">
                  <a16:creationId xmlns:a16="http://schemas.microsoft.com/office/drawing/2014/main" id="{D7B4F8E6-DC61-4F1D-A31E-12FF721CC66E}"/>
                </a:ext>
              </a:extLst>
            </p:cNvPr>
            <p:cNvSpPr/>
            <p:nvPr/>
          </p:nvSpPr>
          <p:spPr>
            <a:xfrm rot="561625">
              <a:off x="3990898" y="4738941"/>
              <a:ext cx="841928" cy="418645"/>
            </a:xfrm>
            <a:prstGeom prst="triangle">
              <a:avLst>
                <a:gd fmla="val 42967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id="{684EEF67-94D2-469F-911C-9427DAFF6616}"/>
                </a:ext>
              </a:extLst>
            </p:cNvPr>
            <p:cNvSpPr/>
            <p:nvPr/>
          </p:nvSpPr>
          <p:spPr>
            <a:xfrm rot="4153200">
              <a:off x="11418134" y="6202219"/>
              <a:ext cx="1029016" cy="631013"/>
            </a:xfrm>
            <a:prstGeom prst="triangle">
              <a:avLst>
                <a:gd fmla="val 50000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5" name="等腰三角形 24">
              <a:extLst>
                <a:ext uri="{FF2B5EF4-FFF2-40B4-BE49-F238E27FC236}">
                  <a16:creationId xmlns:a16="http://schemas.microsoft.com/office/drawing/2014/main" id="{D74D293F-8BFC-4582-A481-DB9BDB31E1D2}"/>
                </a:ext>
              </a:extLst>
            </p:cNvPr>
            <p:cNvSpPr/>
            <p:nvPr/>
          </p:nvSpPr>
          <p:spPr>
            <a:xfrm rot="5400000">
              <a:off x="2659762" y="1316952"/>
              <a:ext cx="576962" cy="464517"/>
            </a:xfrm>
            <a:prstGeom prst="triangle">
              <a:avLst/>
            </a:prstGeom>
            <a:solidFill>
              <a:srgbClr val="C8A67D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dirty="0" lang="zh-CN"/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95D065AF-7D43-4E17-A2F8-02E68ED0748C}"/>
                </a:ext>
              </a:extLst>
            </p:cNvPr>
            <p:cNvSpPr/>
            <p:nvPr/>
          </p:nvSpPr>
          <p:spPr>
            <a:xfrm rot="2676126">
              <a:off x="2390328" y="1155690"/>
              <a:ext cx="841928" cy="418645"/>
            </a:xfrm>
            <a:prstGeom prst="triangle">
              <a:avLst>
                <a:gd fmla="val 42967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CDF49D8-6223-482C-B1B5-F20743AE8E9E}"/>
              </a:ext>
            </a:extLst>
          </p:cNvPr>
          <p:cNvGrpSpPr/>
          <p:nvPr/>
        </p:nvGrpSpPr>
        <p:grpSpPr>
          <a:xfrm>
            <a:off x="1621493" y="1882679"/>
            <a:ext cx="8902190" cy="2729317"/>
            <a:chOff x="1448310" y="1851232"/>
            <a:chExt cx="8902190" cy="2729317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9324300-156B-47EF-8B16-DC13F8A2D585}"/>
                </a:ext>
              </a:extLst>
            </p:cNvPr>
            <p:cNvSpPr/>
            <p:nvPr/>
          </p:nvSpPr>
          <p:spPr>
            <a:xfrm>
              <a:off x="1613155" y="2020625"/>
              <a:ext cx="8572500" cy="2413000"/>
            </a:xfrm>
            <a:prstGeom prst="rect">
              <a:avLst/>
            </a:prstGeom>
            <a:noFill/>
            <a:ln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1F50846-671C-4FB5-AAF7-E21C3819779C}"/>
                </a:ext>
              </a:extLst>
            </p:cNvPr>
            <p:cNvSpPr/>
            <p:nvPr/>
          </p:nvSpPr>
          <p:spPr>
            <a:xfrm>
              <a:off x="1448310" y="1851232"/>
              <a:ext cx="8902190" cy="2729317"/>
            </a:xfrm>
            <a:prstGeom prst="rect">
              <a:avLst/>
            </a:prstGeom>
            <a:noFill/>
            <a:ln w="60325"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</p:grpSp>
    </p:spTree>
    <p:extLst>
      <p:ext uri="{BB962C8B-B14F-4D97-AF65-F5344CB8AC3E}">
        <p14:creationId xmlns:p14="http://schemas.microsoft.com/office/powerpoint/2010/main" val="1895079370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true"/>
          <p:nvPr/>
        </p:nvSpPr>
        <p:spPr>
          <a:xfrm>
            <a:off x="4445000" y="2540000"/>
            <a:ext cx="2540000" cy="635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 sz="3000">
                <a:solidFill>
                  <a:srgbClr val="000000"/>
                </a:solidFill>
              </a:rPr>
              <a:t>1.12</a:t>
            </a:r>
          </a:p>
        </p:txBody>
      </p:sp>
      <p:sp>
        <p:nvSpPr>
          <p:cNvPr id="3" name="TextBox 3"/>
          <p:cNvSpPr txBox="true"/>
          <p:nvPr/>
        </p:nvSpPr>
        <p:spPr>
          <a:xfrm>
            <a:off x="4445000" y="3175000"/>
            <a:ext cx="2540000" cy="635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 sz="3000">
                <a:solidFill>
                  <a:srgbClr val="000000"/>
                </a:solidFill>
              </a:rPr>
              <a:t>2.你好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true"/>
          <p:nvPr/>
        </p:nvSpPr>
        <p:spPr>
          <a:xfrm>
            <a:off x="4445000" y="2540000"/>
            <a:ext cx="2540000" cy="635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 sz="3000">
                <a:solidFill>
                  <a:srgbClr val="000000"/>
                </a:solidFill>
              </a:rPr>
              <a:t>1.12</a:t>
            </a:r>
          </a:p>
        </p:txBody>
      </p:sp>
      <p:sp>
        <p:nvSpPr>
          <p:cNvPr id="3" name="TextBox 3"/>
          <p:cNvSpPr txBox="true"/>
          <p:nvPr/>
        </p:nvSpPr>
        <p:spPr>
          <a:xfrm>
            <a:off x="4445000" y="3175000"/>
            <a:ext cx="2540000" cy="635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 sz="3000">
                <a:solidFill>
                  <a:srgbClr val="000000"/>
                </a:solidFill>
              </a:rPr>
              <a:t>2.你好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</Words>
  <Application>Microsoft Office PowerPoint</Application>
  <PresentationFormat>宽屏</PresentationFormat>
  <Paragraphs>11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等线</vt:lpstr>
      <vt:lpstr>等线 Light</vt:lpstr>
      <vt:lpstr>方正粗黑宋简体</vt:lpstr>
      <vt:lpstr>方正清刻本悦宋简体</vt:lpstr>
      <vt:lpstr>华文琥珀</vt:lpstr>
      <vt:lpstr>Arial</vt:lpstr>
      <vt:lpstr>Century</vt:lpstr>
      <vt:lpstr>Eras Bold ITC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2020-03-22T05:37:43Z</dcterms:created>
  <dc:creator>王 永宏</dc:creator>
  <cp:lastModifiedBy>郭 树耸</cp:lastModifiedBy>
  <dcterms:modified xsi:type="dcterms:W3CDTF">2020-04-20T08:00:08Z</dcterms:modified>
  <cp:revision>24</cp:revision>
  <dc:title>PowerPoint 演示文稿</dc:title>
</cp:coreProperties>
</file>

<file path=docProps/thumbnail.jpeg>
</file>